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1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2C85D-6894-4CB8-8305-91DBE65E0B88}" type="datetimeFigureOut">
              <a:rPr lang="en-US" smtClean="0"/>
              <a:t>30/07/2017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892A93-00FE-4D1E-AD9B-42D67382F71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8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Lenovo</dc:creator>
  <cp:lastModifiedBy>Lenovo</cp:lastModifiedBy>
  <cp:revision>2</cp:revision>
  <dcterms:created xsi:type="dcterms:W3CDTF">2017-07-30T14:33:13Z</dcterms:created>
  <dcterms:modified xsi:type="dcterms:W3CDTF">2017-07-30T14:49:14Z</dcterms:modified>
</cp:coreProperties>
</file>

<file path=docProps/thumbnail.jpeg>
</file>